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4e9981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4e9981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4e99816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4e99816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4e998161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4e998161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4e99816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4e99816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4e998161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4e99816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4e99816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4e99816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4e99816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b4e99816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4e99816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4e99816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4e998161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4e99816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4e998161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4e998161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4e998161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4e998161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4e998161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4e998161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4e998161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4e998161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4e998161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4e998161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4e998161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4e998161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4e998161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4e998161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4e998161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4e998161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4e998161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4e998161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4e998161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b4e998161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4e998161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4e998161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4e998161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4e998161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4e998161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4e998161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4e998161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4e998161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4e998161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4e998161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4e998161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4e998161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4e998161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4e998161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4e998161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b4e998161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4e998161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4e998161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4e998161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4e998161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4e998161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4e998161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4e998161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4e998161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4e998161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4e998161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4e998161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4e998161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4e998161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4e998161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4e998161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4e998161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3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775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비행기 </a:t>
            </a:r>
            <a:r>
              <a:rPr lang="ko"/>
              <a:t>표 예측 틀 짜놓는 피피티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진희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재원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현우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지백</a:t>
            </a:r>
            <a:endParaRPr sz="15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-2260750" y="4194325"/>
            <a:ext cx="3996324" cy="22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1111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</a:t>
            </a:r>
            <a:r>
              <a:rPr lang="ko"/>
              <a:t>작 베이스 코드 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63" y="633250"/>
            <a:ext cx="8475422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시각</a:t>
            </a:r>
            <a:r>
              <a:rPr lang="ko"/>
              <a:t>화 #1 Airline 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50" y="1152475"/>
            <a:ext cx="6346675" cy="30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150" y="2080975"/>
            <a:ext cx="4069550" cy="26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시각화 # 2 Source city 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25" y="1224650"/>
            <a:ext cx="6677176" cy="26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653" y="1511625"/>
            <a:ext cx="4501652" cy="3490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시각화 #3 departure_time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79500" y="1079934"/>
            <a:ext cx="9144003" cy="253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852" y="1079925"/>
            <a:ext cx="5224924" cy="40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시각</a:t>
            </a:r>
            <a:r>
              <a:rPr lang="ko"/>
              <a:t>화 #4 Stops 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75" y="1442850"/>
            <a:ext cx="6417398" cy="20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325" y="578527"/>
            <a:ext cx="5723023" cy="286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975" y="2387200"/>
            <a:ext cx="5723023" cy="281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시각</a:t>
            </a:r>
            <a:r>
              <a:rPr lang="ko"/>
              <a:t>화 #5 </a:t>
            </a:r>
            <a:r>
              <a:rPr lang="ko"/>
              <a:t>arrival time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5" y="1350650"/>
            <a:ext cx="4046176" cy="28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800" y="2144100"/>
            <a:ext cx="6995799" cy="20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시각화 #5 arrival time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525" y="1374225"/>
            <a:ext cx="4006374" cy="31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280275" y="12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시각화 #6 destination city 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49" y="879562"/>
            <a:ext cx="3826949" cy="283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750" y="2224574"/>
            <a:ext cx="8014725" cy="23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시각화 #6 destination city 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25" y="1169113"/>
            <a:ext cx="4338550" cy="33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시각화 #7 flight class </a:t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00" y="1152475"/>
            <a:ext cx="5242174" cy="2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250" y="2571750"/>
            <a:ext cx="7114527" cy="2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31025" y="226850"/>
            <a:ext cx="101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/>
              <a:t>목</a:t>
            </a:r>
            <a:r>
              <a:rPr b="1" lang="ko" sz="3000"/>
              <a:t>차 </a:t>
            </a:r>
            <a:endParaRPr b="1" sz="30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69800" y="1073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</a:rPr>
              <a:t>팀 프로젝트 소개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ko">
                <a:solidFill>
                  <a:srgbClr val="FF0000"/>
                </a:solidFill>
              </a:rPr>
              <a:t>스토리 및 가설 (순서 설정 필요)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</a:rPr>
              <a:t>시각화 #1 ~ 7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</a:rPr>
              <a:t>전처리 #1 ~ 6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</a:rPr>
              <a:t>상관계수 - 히트맵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</a:rPr>
              <a:t>정규화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</a:rPr>
              <a:t>모델링 #1 ~ 4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스토리 및 가설 </a:t>
            </a:r>
            <a:r>
              <a:rPr b="1" lang="ko">
                <a:solidFill>
                  <a:srgbClr val="FF0000"/>
                </a:solidFill>
              </a:rPr>
              <a:t>(순서 설정 필요)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>
                <a:solidFill>
                  <a:srgbClr val="000000"/>
                </a:solidFill>
              </a:rPr>
              <a:t>한계점 / 아쉬웠던 점 / 개선점 / 데이터 출처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38275" y="0"/>
            <a:ext cx="92205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시각화 #7 flight class 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372" y="1199149"/>
            <a:ext cx="4474624" cy="35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170350" y="3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00" y="612501"/>
            <a:ext cx="6416927" cy="25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200" y="3262076"/>
            <a:ext cx="5041510" cy="171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days left (기</a:t>
            </a:r>
            <a:r>
              <a:rPr lang="ko"/>
              <a:t>간)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25" y="1214050"/>
            <a:ext cx="5106151" cy="247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475" y="1938025"/>
            <a:ext cx="6629376" cy="27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25" y="1321297"/>
            <a:ext cx="6536852" cy="24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20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전처</a:t>
            </a:r>
            <a:r>
              <a:rPr lang="ko"/>
              <a:t>리 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300" y="774312"/>
            <a:ext cx="3307750" cy="26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950" y="774300"/>
            <a:ext cx="3433750" cy="262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00" y="714950"/>
            <a:ext cx="3012226" cy="22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700" y="373698"/>
            <a:ext cx="2684175" cy="22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400" y="3173250"/>
            <a:ext cx="2768800" cy="19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3175" y="2776575"/>
            <a:ext cx="2927701" cy="234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 txBox="1"/>
          <p:nvPr>
            <p:ph type="title"/>
          </p:nvPr>
        </p:nvSpPr>
        <p:spPr>
          <a:xfrm>
            <a:off x="1191350" y="113900"/>
            <a:ext cx="22560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전처리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107525" y="20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상관계</a:t>
            </a:r>
            <a:r>
              <a:rPr lang="ko"/>
              <a:t>수 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0" y="955650"/>
            <a:ext cx="4803799" cy="34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5198450" y="917038"/>
            <a:ext cx="3865800" cy="3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좌석 등급표 &amp; 가격 상관계수 높음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항공사 &amp; 가격 상관계수 낮음 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5342850" y="2116863"/>
            <a:ext cx="3020100" cy="20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price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airline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flight_class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170350" y="16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정규</a:t>
            </a:r>
            <a:r>
              <a:rPr lang="ko"/>
              <a:t>화 </a:t>
            </a:r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00" y="774299"/>
            <a:ext cx="7483799" cy="23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196325" y="17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모델링 #1</a:t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25" y="838400"/>
            <a:ext cx="5382776" cy="376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175" y="3276100"/>
            <a:ext cx="5225526" cy="8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모델링 #2</a:t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50" y="1222948"/>
            <a:ext cx="6723625" cy="336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736750" y="847100"/>
            <a:ext cx="5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진희</a:t>
            </a:r>
            <a:endParaRPr sz="1700"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6194275" y="905050"/>
            <a:ext cx="10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지백</a:t>
            </a:r>
            <a:endParaRPr sz="1700"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4360225" y="847100"/>
            <a:ext cx="7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현우</a:t>
            </a:r>
            <a:endParaRPr sz="1700"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2141725" y="847100"/>
            <a:ext cx="7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재원</a:t>
            </a:r>
            <a:endParaRPr sz="1700"/>
          </a:p>
        </p:txBody>
      </p:sp>
      <p:sp>
        <p:nvSpPr>
          <p:cNvPr id="73" name="Google Shape;73;p15"/>
          <p:cNvSpPr txBox="1"/>
          <p:nvPr/>
        </p:nvSpPr>
        <p:spPr>
          <a:xfrm>
            <a:off x="556400" y="1713075"/>
            <a:ext cx="5905800" cy="20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(조 이름)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</a:rPr>
              <a:t>조 이름 아이디어: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1. 카레 먹으러 인도가조~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2. 인도는 우리에게 맡겨조~~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3. 인도와 노라조~~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2"/>
                </a:solidFill>
              </a:rPr>
              <a:t>4. 태어난 김에 인도 일주 ~  ( TV 프로그램인 태어난 김에 세계일주를 모티브로 딴 것입니다.)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모델링 #3</a:t>
            </a:r>
            <a:endParaRPr/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00" y="1405725"/>
            <a:ext cx="4760248" cy="328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모델링 #4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25" y="1138750"/>
            <a:ext cx="4057352" cy="33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075" y="2277275"/>
            <a:ext cx="5081924" cy="13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한계</a:t>
            </a:r>
            <a:r>
              <a:rPr lang="ko"/>
              <a:t>점 </a:t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아쉬</a:t>
            </a:r>
            <a:r>
              <a:rPr lang="ko"/>
              <a:t>웠던 점 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개선</a:t>
            </a:r>
            <a:r>
              <a:rPr lang="ko"/>
              <a:t>점 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</a:t>
            </a:r>
            <a:r>
              <a:rPr lang="ko"/>
              <a:t>터 </a:t>
            </a:r>
            <a:r>
              <a:rPr lang="ko"/>
              <a:t>출</a:t>
            </a:r>
            <a:r>
              <a:rPr lang="ko"/>
              <a:t>처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0" y="154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</a:t>
            </a:r>
            <a:r>
              <a:rPr lang="ko"/>
              <a:t>다!</a:t>
            </a:r>
            <a:endParaRPr/>
          </a:p>
        </p:txBody>
      </p:sp>
      <p:sp>
        <p:nvSpPr>
          <p:cNvPr id="292" name="Google Shape;292;p48"/>
          <p:cNvSpPr txBox="1"/>
          <p:nvPr>
            <p:ph idx="1" type="body"/>
          </p:nvPr>
        </p:nvSpPr>
        <p:spPr>
          <a:xfrm>
            <a:off x="917350" y="2262900"/>
            <a:ext cx="72780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[ 저희는 더 나은 발표와 성과를 위해 항상 노력할 것입니다. 감사합니다! ]</a:t>
            </a:r>
            <a:endParaRPr/>
          </a:p>
        </p:txBody>
      </p:sp>
      <p:sp>
        <p:nvSpPr>
          <p:cNvPr id="293" name="Google Shape;293;p48"/>
          <p:cNvSpPr txBox="1"/>
          <p:nvPr/>
        </p:nvSpPr>
        <p:spPr>
          <a:xfrm>
            <a:off x="1907225" y="994875"/>
            <a:ext cx="48927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2"/>
                </a:solidFill>
              </a:rPr>
              <a:t>발표를 들어주셔서 감사합니다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스토</a:t>
            </a:r>
            <a:r>
              <a:rPr lang="ko"/>
              <a:t>리 #1 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새로</a:t>
            </a:r>
            <a:r>
              <a:rPr lang="ko" sz="4800"/>
              <a:t>운 문화 &amp; 경험 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800"/>
              <a:t>목적지 - 인도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800"/>
              <a:t>탑승 비행기 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800"/>
              <a:t>인도의 하늘 &amp; 광대한 대지 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800"/>
              <a:t>여행에 대한 기대 &amp; 꿈 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800"/>
              <a:t>비행기의 신비로운 일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800"/>
              <a:t>창밖 하늘의 변화 &amp; 환상적인 빛의 춤 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800"/>
              <a:t>평범하지 않은 여행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800"/>
              <a:t>하늘에서 환상적인 경험을 체험 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800"/>
              <a:t>새로운 모험 및 신비의 존재  </a:t>
            </a:r>
            <a:endParaRPr sz="4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스토리 #2 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평범</a:t>
            </a:r>
            <a:r>
              <a:rPr lang="ko" sz="1200"/>
              <a:t>한 일상의 인도 모험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고대 사원 &amp; 현대적인 건축물이 공존하는 도시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목적지 1 - 숨겨진 고대 유물 탐험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목적지 2 - 오래된 사원의 잔해 - 신비한 유물 발견 및 고대 문명의 비밀 열쇠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목적지 3 - 각지의 유물 &amp; 고대 역사 및 문화 이해도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인도의 숨겨진 비밀 및 지혜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놀라운 모험으로 변모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/>
              <a:t>여행의 경험으로 인한 배움 과 깨달음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스토</a:t>
            </a:r>
            <a:r>
              <a:rPr lang="ko"/>
              <a:t>리 #3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017725"/>
            <a:ext cx="8520600" cy="4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인도</a:t>
            </a:r>
            <a:r>
              <a:rPr lang="ko" sz="1200"/>
              <a:t>의 </a:t>
            </a:r>
            <a:r>
              <a:rPr lang="ko" sz="1200"/>
              <a:t>개발되</a:t>
            </a:r>
            <a:r>
              <a:rPr lang="ko" sz="1200"/>
              <a:t>지 않는 지역의 현실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인도의 농촌 지역에서의 시작 (공동체의 생활 및 일상)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무더운 날씨 벌레 의식주 환경의 부족함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현지인들의 강인함 &amp; 삶의 진실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소도시 방문 - 위생 시설의 문제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인도의 어려운 현실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거친 자연 환경 &amp; 부족한 자원의 삶 (물 / 전기)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서로 돕는 협동심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다양한 면모의 경험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부족한 환경 &amp; 삶이지만 희망과 강인함 존재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/>
              <a:t>진실의 이해 새로운 시각을 갖음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항공</a:t>
            </a:r>
            <a:r>
              <a:rPr lang="ko"/>
              <a:t>사 정의 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9375"/>
            <a:ext cx="3497976" cy="31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850" y="1130775"/>
            <a:ext cx="3497975" cy="329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</a:t>
            </a:r>
            <a:r>
              <a:rPr lang="ko"/>
              <a:t>프 해석 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325" y="1183425"/>
            <a:ext cx="3038775" cy="27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925" y="1183425"/>
            <a:ext cx="4018826" cy="27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20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</a:t>
            </a:r>
            <a:r>
              <a:rPr lang="ko"/>
              <a:t>셋 변수 및 기술 통계량  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00" y="1020848"/>
            <a:ext cx="4635150" cy="22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500" y="706825"/>
            <a:ext cx="3203374" cy="3814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